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56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0DC442-FF12-44CC-904B-46E939EFD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5" y="3799551"/>
            <a:ext cx="6074959" cy="30584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7C01C65-20D6-48BA-A510-BA9DF2B10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2114666" cy="21146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D7F7BE-EFED-4948-A8DF-91AD2FFD12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4" y="3181466"/>
            <a:ext cx="2125000" cy="16128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71221F9-529A-4A74-8F5E-50BF209FB3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4316"/>
            <a:ext cx="2125000" cy="207446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F9FB8B-F3D9-4744-BE85-E5A1F0F30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5" y="1066800"/>
            <a:ext cx="3970972" cy="21146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054E774-FFDC-4A0F-92EB-2DD919479B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4" y="3172757"/>
            <a:ext cx="3964614" cy="162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4550998-7D48-42F2-B4CA-C3120A4E0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26" y="5248812"/>
            <a:ext cx="542388" cy="54238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93C5DA4-313D-4E73-ADB9-46CF964DB310}"/>
              </a:ext>
            </a:extLst>
          </p:cNvPr>
          <p:cNvSpPr txBox="1"/>
          <p:nvPr/>
        </p:nvSpPr>
        <p:spPr>
          <a:xfrm>
            <a:off x="2142417" y="4794316"/>
            <a:ext cx="394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SUBISTITUTE STEAMED RICE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A8404AC-5535-405A-B546-DCB4744BFE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0" y="6096000"/>
            <a:ext cx="457264" cy="45726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5EE2AB-1ABC-46D1-BF7A-824BEA402880}"/>
              </a:ext>
            </a:extLst>
          </p:cNvPr>
          <p:cNvSpPr txBox="1"/>
          <p:nvPr/>
        </p:nvSpPr>
        <p:spPr>
          <a:xfrm>
            <a:off x="3352800" y="525598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FRIED		0.50</a:t>
            </a:r>
          </a:p>
          <a:p>
            <a:r>
              <a:rPr lang="en-US" sz="1200" i="1" dirty="0"/>
              <a:t>ADD 20 Cal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7EC5AE-6B0A-4E09-B67A-71FEE170EE9A}"/>
              </a:ext>
            </a:extLst>
          </p:cNvPr>
          <p:cNvSpPr txBox="1"/>
          <p:nvPr/>
        </p:nvSpPr>
        <p:spPr>
          <a:xfrm>
            <a:off x="3352800" y="614483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NOODLES         0.50</a:t>
            </a:r>
          </a:p>
          <a:p>
            <a:r>
              <a:rPr lang="en-US" sz="1200" i="1" dirty="0"/>
              <a:t>ADD 230 Cal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2339B-3E31-4BCB-A374-0A32CE681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4933950" cy="36287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FF9146-6C7D-4C24-AFFE-73CCD0B8D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85896"/>
              </p:ext>
            </p:extLst>
          </p:nvPr>
        </p:nvGraphicFramePr>
        <p:xfrm>
          <a:off x="0" y="3628748"/>
          <a:ext cx="7098794" cy="303637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433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930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810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750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C5B83B6-11EF-4A90-90D0-50E6EBC019B3}"/>
              </a:ext>
            </a:extLst>
          </p:cNvPr>
          <p:cNvSpPr/>
          <p:nvPr/>
        </p:nvSpPr>
        <p:spPr>
          <a:xfrm>
            <a:off x="-76200" y="3276600"/>
            <a:ext cx="6553200" cy="838200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BENTO</a:t>
            </a:r>
            <a:r>
              <a:rPr lang="en-US" dirty="0"/>
              <a:t> </a:t>
            </a:r>
            <a:r>
              <a:rPr lang="en-US" sz="2800" dirty="0"/>
              <a:t>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442A5-1655-4175-A731-74096C736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98" y="4364951"/>
            <a:ext cx="761998" cy="761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A7221D-3879-4EE8-8365-C869A0DF5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94" y="4026743"/>
            <a:ext cx="761994" cy="76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4A073-1521-4D50-AC27-C8316403C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96" y="5028014"/>
            <a:ext cx="723896" cy="7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1553</TotalTime>
  <Words>91</Words>
  <Application>Microsoft Office PowerPoint</Application>
  <PresentationFormat>Widescreen</PresentationFormat>
  <Paragraphs>40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80</cp:revision>
  <dcterms:created xsi:type="dcterms:W3CDTF">2019-04-22T00:54:34Z</dcterms:created>
  <dcterms:modified xsi:type="dcterms:W3CDTF">2019-05-04T22:03:08Z</dcterms:modified>
</cp:coreProperties>
</file>